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Press Start 2P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7729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hyperlink" Target="https://drive.google.com/file/d/1Q6wzE6cm52aB0xUQMx6SfG9xq1GtZi-l/vi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hyperlink" Target="https://www.youtube.com/watch?v=41YOknSl0z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zdeZwAk6ULE" TargetMode="External"/><Relationship Id="rId5" Type="http://schemas.openxmlformats.org/officeDocument/2006/relationships/hyperlink" Target="https://www.youtube.com/watch?v=s7RRgF5Ve_E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971" y="4227934"/>
            <a:ext cx="753600" cy="7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2960071" y="3377525"/>
            <a:ext cx="32574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TOBY FOX</a:t>
            </a:r>
            <a:endParaRPr sz="3000" dirty="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6" name="Shape 56"/>
          <p:cNvSpPr txBox="1"/>
          <p:nvPr/>
        </p:nvSpPr>
        <p:spPr>
          <a:xfrm>
            <a:off x="7341906" y="4685920"/>
            <a:ext cx="17952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By Thomas</a:t>
            </a:r>
            <a:endParaRPr dirty="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7" name="Shape 57"/>
          <p:cNvSpPr txBox="1"/>
          <p:nvPr/>
        </p:nvSpPr>
        <p:spPr>
          <a:xfrm>
            <a:off x="1979712" y="411510"/>
            <a:ext cx="5458292" cy="165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Devevloper</a:t>
            </a:r>
            <a:endParaRPr sz="3600" dirty="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/>
        </p:nvSpPr>
        <p:spPr>
          <a:xfrm>
            <a:off x="3553800" y="258450"/>
            <a:ext cx="20364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QUIZ</a:t>
            </a:r>
            <a:endParaRPr sz="36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47400" y="1131875"/>
            <a:ext cx="2816400" cy="16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rabicPeriod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How many dogs are in this presentation?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3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4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5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300" y="3422325"/>
            <a:ext cx="1817700" cy="172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285200" y="3154975"/>
            <a:ext cx="2629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2. How old is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Toby Fox?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22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26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28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24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3155000" y="1131875"/>
            <a:ext cx="2540100" cy="16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3. How long was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UNDERTALE in 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development?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3 years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2.5 years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 years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2.7 years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3163800" y="3154975"/>
            <a:ext cx="2958900" cy="16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4. What instrument 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does Toby Fox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play?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Piano/Keyboard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Guitar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Trumpet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AutoNum type="alphaLcParenR"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Drums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6194025" y="1131875"/>
            <a:ext cx="2816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5. Who was the 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main artistic 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assistant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  for UNDERTALE?</a:t>
            </a:r>
            <a:endParaRPr sz="12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8400" y="770849"/>
            <a:ext cx="2972950" cy="26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246975" y="233725"/>
            <a:ext cx="44703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About Toby Fox</a:t>
            </a:r>
            <a:endParaRPr sz="24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7700" y="996386"/>
            <a:ext cx="5780700" cy="3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American video game developer and composer</a:t>
            </a:r>
            <a:endParaRPr sz="13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Born in Boston, Massachusetts, U.S.A. on October 11th, 1991 (age 26)</a:t>
            </a:r>
            <a:endParaRPr sz="13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Best known for making the critically acclaimed video game </a:t>
            </a:r>
            <a:r>
              <a:rPr lang="en" sz="1300" i="1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UNDERTALE</a:t>
            </a:r>
            <a:r>
              <a:rPr lang="en" sz="13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for PC and Mac on Sept. 15th, 2015</a:t>
            </a:r>
            <a:endParaRPr sz="13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Also well known for making a Halloween ROM hack for the video game </a:t>
            </a:r>
            <a:r>
              <a:rPr lang="en" sz="1300" i="1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Earthbound</a:t>
            </a:r>
            <a:r>
              <a:rPr lang="en" sz="13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and composing various songs for the infamous webcomic </a:t>
            </a:r>
            <a:r>
              <a:rPr lang="en" sz="1300" i="1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Homestuck</a:t>
            </a:r>
            <a:endParaRPr sz="13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2650" y="3911725"/>
            <a:ext cx="801050" cy="7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950" y="4299750"/>
            <a:ext cx="3360374" cy="5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7625" y="3911725"/>
            <a:ext cx="1065875" cy="11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 title="UNDERTALE Release Trailer.mp4">
            <a:hlinkClick r:id="rId4"/>
          </p:cNvPr>
          <p:cNvSpPr/>
          <p:nvPr/>
        </p:nvSpPr>
        <p:spPr>
          <a:xfrm>
            <a:off x="2286000" y="1714500"/>
            <a:ext cx="4572000" cy="3429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" name="Shape 73"/>
          <p:cNvSpPr txBox="1"/>
          <p:nvPr/>
        </p:nvSpPr>
        <p:spPr>
          <a:xfrm>
            <a:off x="2401050" y="220125"/>
            <a:ext cx="4341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What is </a:t>
            </a:r>
            <a:r>
              <a:rPr lang="en" sz="1800" i="1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UNDERTALE</a:t>
            </a:r>
            <a:r>
              <a:rPr lang="en" sz="18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?</a:t>
            </a:r>
            <a:endParaRPr sz="18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3188850" y="747163"/>
            <a:ext cx="460200" cy="800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5375975" y="747175"/>
            <a:ext cx="460200" cy="800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75" y="170600"/>
            <a:ext cx="3360374" cy="5250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95100" y="1010125"/>
            <a:ext cx="5236800" cy="3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 i="1">
                <a:solidFill>
                  <a:srgbClr val="FFFFFF"/>
                </a:solidFill>
                <a:highlight>
                  <a:schemeClr val="dk1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UNDERTALE</a:t>
            </a:r>
            <a:r>
              <a:rPr lang="en" sz="1300">
                <a:solidFill>
                  <a:srgbClr val="FFFFFF"/>
                </a:solidFill>
                <a:highlight>
                  <a:schemeClr val="dk1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 is a role-playing video game where players control a human child who has fallen into the Underground.</a:t>
            </a:r>
            <a:endParaRPr sz="1300">
              <a:solidFill>
                <a:srgbClr val="FFFFFF"/>
              </a:solidFill>
              <a:highlight>
                <a:schemeClr val="dk1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highlight>
                <a:schemeClr val="dk1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>
                <a:solidFill>
                  <a:srgbClr val="FFFFFF"/>
                </a:solidFill>
                <a:highlight>
                  <a:schemeClr val="dk1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 player meets various monsters on their quest to return to the surface.</a:t>
            </a:r>
            <a:endParaRPr sz="1300">
              <a:solidFill>
                <a:srgbClr val="FFFFFF"/>
              </a:solidFill>
              <a:highlight>
                <a:schemeClr val="dk1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highlight>
                <a:schemeClr val="dk1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>
                <a:solidFill>
                  <a:srgbClr val="FFFFFF"/>
                </a:solidFill>
                <a:highlight>
                  <a:schemeClr val="dk1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When you encounter a monster in battle, you can choose to offer mercy and spare these monsters instead of killing them.</a:t>
            </a:r>
            <a:endParaRPr sz="1300">
              <a:solidFill>
                <a:srgbClr val="FFFFFF"/>
              </a:solidFill>
              <a:highlight>
                <a:schemeClr val="dk1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highlight>
                <a:schemeClr val="dk1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ess Start 2P"/>
              <a:buChar char="●"/>
            </a:pPr>
            <a:r>
              <a:rPr lang="en" sz="1300">
                <a:solidFill>
                  <a:srgbClr val="FFFFFF"/>
                </a:solidFill>
                <a:highlight>
                  <a:schemeClr val="dk1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These choices will affect the entire game.</a:t>
            </a:r>
            <a:endParaRPr sz="13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82" name="Shape 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1900" y="233425"/>
            <a:ext cx="3566600" cy="26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0850" y="3500600"/>
            <a:ext cx="3108700" cy="12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88425" y="880350"/>
            <a:ext cx="6264000" cy="3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 i="1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UNDERTALE</a:t>
            </a: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 was developed by Toby Fox for approximately 2.7 years.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He developed the entire game independently, with some assistance from Temmie Chang.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Development was financed through a campaign on Kickstarter on June 25th, 2013 with a goal of US$5,000 and ended with a grand total of US$51,124.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Toby wanted to work on UNDERTALE independently to avoid relying on others.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 game’s art style would likely remain the same if Toby had access to a larger team of artists.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175" y="253600"/>
            <a:ext cx="2332099" cy="31094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6627125" y="3454475"/>
            <a:ext cx="2019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Temmie Chang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91" name="Shape 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2925" y="3877975"/>
            <a:ext cx="1158650" cy="11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9950" y="4450050"/>
            <a:ext cx="3486100" cy="4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252600" y="253600"/>
            <a:ext cx="35367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DEVELOPMENT</a:t>
            </a:r>
            <a:endParaRPr sz="24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94" name="Shape 94"/>
          <p:cNvSpPr/>
          <p:nvPr/>
        </p:nvSpPr>
        <p:spPr>
          <a:xfrm rot="-5400000">
            <a:off x="6697950" y="3991800"/>
            <a:ext cx="642900" cy="826800"/>
          </a:xfrm>
          <a:prstGeom prst="wedgeRoundRectCallout">
            <a:avLst>
              <a:gd name="adj1" fmla="val -20742"/>
              <a:gd name="adj2" fmla="val 7710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6701625" y="4270500"/>
            <a:ext cx="6921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ess Start 2P"/>
                <a:ea typeface="Press Start 2P"/>
                <a:cs typeface="Press Start 2P"/>
                <a:sym typeface="Press Start 2P"/>
              </a:rPr>
              <a:t>HOI!</a:t>
            </a:r>
            <a:endParaRPr sz="10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251325" y="269325"/>
            <a:ext cx="35727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DESIGN</a:t>
            </a:r>
            <a:endParaRPr sz="24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103350" y="920650"/>
            <a:ext cx="5084400" cy="4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When working on the battle system, Toby Fox wanted to create a mechanic that he would personally enjoy.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He did not want grinding to be necessary, instead leaving it optional to players.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He also did not wish to introduce side quests and that he dislikes the idea.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Toby Fox ensures that the difficulty of the game is easy and enjoyable.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He asked some friends who were inexperienced to test the game and found that they were able to complete it.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542925" y="0"/>
            <a:ext cx="801050" cy="7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 rot="10800000">
            <a:off x="6959375" y="1102425"/>
            <a:ext cx="1646100" cy="741600"/>
          </a:xfrm>
          <a:prstGeom prst="wedgeRoundRectCallout">
            <a:avLst>
              <a:gd name="adj1" fmla="val -21243"/>
              <a:gd name="adj2" fmla="val 7766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 txBox="1"/>
          <p:nvPr/>
        </p:nvSpPr>
        <p:spPr>
          <a:xfrm rot="10800000">
            <a:off x="6867275" y="1195125"/>
            <a:ext cx="17382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ess Start 2P"/>
                <a:ea typeface="Press Start 2P"/>
                <a:cs typeface="Press Start 2P"/>
                <a:sym typeface="Press Start 2P"/>
              </a:rPr>
              <a:t>Don’t you have anything better to do?</a:t>
            </a:r>
            <a:endParaRPr sz="9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253025" y="271825"/>
            <a:ext cx="17115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MUSIC</a:t>
            </a:r>
            <a:endParaRPr sz="2400">
              <a:solidFill>
                <a:srgbClr val="FFFFFF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92450" y="818225"/>
            <a:ext cx="4748400" cy="4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Toby Fox composed the entire game’s soundtrack.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He’s a self-taught musician who plays piano/keyboard.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For each section of the game, Toby composed the music prior to programming, as it helped "decide how the scene should go".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ess Start 2P"/>
              <a:buChar char="●"/>
            </a:pPr>
            <a:r>
              <a:rPr lang="en" sz="12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 soundtrack has been well received by critics for its use of various leitmotifs for the various characters used throughout various tracks.</a:t>
            </a:r>
            <a:endParaRPr sz="12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725" y="93600"/>
            <a:ext cx="3344448" cy="18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5088900" y="3433800"/>
            <a:ext cx="4055100" cy="17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hlink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  <a:hlinkClick r:id="rId5"/>
              </a:rPr>
              <a:t>https://www.youtube.com/watch?v=s7RRgF5Ve_E</a:t>
            </a: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hlink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  <a:hlinkClick r:id="rId6"/>
              </a:rPr>
              <a:t>https://www.youtube.com/watch?v=zdeZwAk6ULE</a:t>
            </a: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hlink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  <a:hlinkClick r:id="rId7"/>
              </a:rPr>
              <a:t>https://www.youtube.com/watch?v=41YOknSl0zw</a:t>
            </a:r>
            <a:endParaRPr sz="7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0850" y="2092725"/>
            <a:ext cx="2331326" cy="15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197475" y="269275"/>
            <a:ext cx="32496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INFLUENCES</a:t>
            </a:r>
            <a:endParaRPr sz="24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98725" y="830950"/>
            <a:ext cx="6157800" cy="22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ess Start 2P"/>
              <a:buChar char="●"/>
            </a:pP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 defensive segment in combat was inspired by the </a:t>
            </a:r>
            <a:r>
              <a:rPr lang="en" sz="1000" i="1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Mario &amp; Luigi</a:t>
            </a: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 series and bullet hell shooters such as the </a:t>
            </a:r>
            <a:r>
              <a:rPr lang="en" sz="1000" i="1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Touhou Project</a:t>
            </a: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 series.</a:t>
            </a:r>
            <a:endParaRPr sz="10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ess Start 2P"/>
              <a:buChar char="●"/>
            </a:pP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 game’s dialogue system was inspired by the </a:t>
            </a:r>
            <a:r>
              <a:rPr lang="en" sz="1000" i="1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Shin Megami Tensei</a:t>
            </a: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 series.</a:t>
            </a:r>
            <a:endParaRPr sz="10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ess Start 2P"/>
              <a:buChar char="●"/>
            </a:pPr>
            <a:endParaRPr sz="10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ess Start 2P"/>
              <a:buChar char="●"/>
            </a:pP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 game’s writing was partly influenced by the silliness of internet culture, as well as comedy shows like </a:t>
            </a:r>
            <a:r>
              <a:rPr lang="en" sz="1000" i="1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Mr. Bean</a:t>
            </a: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.</a:t>
            </a:r>
            <a:endParaRPr sz="10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2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ess Start 2P"/>
              <a:buChar char="●"/>
            </a:pP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He was also inspired by the unsettling atmosphere of </a:t>
            </a:r>
            <a:r>
              <a:rPr lang="en" sz="1000" i="1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Earthbound</a:t>
            </a:r>
            <a:r>
              <a:rPr lang="en" sz="10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. </a:t>
            </a:r>
            <a:endParaRPr sz="10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9750" y="1390343"/>
            <a:ext cx="2536425" cy="185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750" y="3356549"/>
            <a:ext cx="2536426" cy="16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25" y="3293125"/>
            <a:ext cx="4451889" cy="17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1275" y="2954125"/>
            <a:ext cx="1475251" cy="207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0650" y="87625"/>
            <a:ext cx="1594625" cy="119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196075" y="267375"/>
            <a:ext cx="2949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RECEPTION</a:t>
            </a:r>
            <a:endParaRPr sz="24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106975" y="900650"/>
            <a:ext cx="4875000" cy="3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UNDERTALE was critically acclaimed for its writing, thematic material, intuitive combat system, musical score and originality, with praise directed towards its story, dialogue and characters.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The game has sold over 3 million copies, and was nominated for multiple accolades and awards, including “Game of the Year” from several gaming publications and conventions.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ess Start 2P"/>
              <a:buChar char="●"/>
            </a:pPr>
            <a:r>
              <a:rPr lang="en" sz="1100">
                <a:solidFill>
                  <a:srgbClr val="FFFFFF"/>
                </a:solidFill>
                <a:highlight>
                  <a:srgbClr val="000000"/>
                </a:highlight>
                <a:latin typeface="Press Start 2P"/>
                <a:ea typeface="Press Start 2P"/>
                <a:cs typeface="Press Start 2P"/>
                <a:sym typeface="Press Start 2P"/>
              </a:rPr>
              <a:t>Toby was surprised by how popular UNDERTALE had become and although he was appreciative of the attention, he became stressed out over it.</a:t>
            </a:r>
            <a:endParaRPr sz="1100">
              <a:solidFill>
                <a:srgbClr val="FFFFFF"/>
              </a:solidFill>
              <a:highlight>
                <a:srgbClr val="000000"/>
              </a:highlight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0550" y="134150"/>
            <a:ext cx="801050" cy="7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4300" y="1250401"/>
            <a:ext cx="2417300" cy="323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On-screen Show (16:9)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Press Start 2P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Waldeck</dc:creator>
  <cp:lastModifiedBy>WRDSB</cp:lastModifiedBy>
  <cp:revision>1</cp:revision>
  <dcterms:modified xsi:type="dcterms:W3CDTF">2018-01-18T20:34:44Z</dcterms:modified>
</cp:coreProperties>
</file>